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uli"/>
      <p:regular r:id="rId13"/>
      <p:bold r:id="rId14"/>
      <p:italic r:id="rId15"/>
      <p:boldItalic r:id="rId16"/>
    </p:embeddedFont>
    <p:embeddedFont>
      <p:font typeface="Nixie One"/>
      <p:regular r:id="rId17"/>
    </p:embeddedFon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8E923E7-35E1-42AB-8A34-6C0BFA65C208}">
  <a:tblStyle styleId="{08E923E7-35E1-42AB-8A34-6C0BFA65C2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HelveticaNeue-boldItalic.fntdata"/><Relationship Id="rId13" Type="http://schemas.openxmlformats.org/officeDocument/2006/relationships/font" Target="fonts/Muli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uli-italic.fntdata"/><Relationship Id="rId14" Type="http://schemas.openxmlformats.org/officeDocument/2006/relationships/font" Target="fonts/Muli-bold.fntdata"/><Relationship Id="rId17" Type="http://schemas.openxmlformats.org/officeDocument/2006/relationships/font" Target="fonts/NixieOne-regular.fntdata"/><Relationship Id="rId16" Type="http://schemas.openxmlformats.org/officeDocument/2006/relationships/font" Target="fonts/Muli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1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977494f4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5977494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977494f4c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5977494f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77494f4c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5977494f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59" name="Google Shape;59;p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63" name="Google Shape;63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3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72" name="Google Shape;72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4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4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1" name="Google Shape;81;p4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4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4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88" name="Google Shape;88;p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4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4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92" name="Google Shape;92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4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01" name="Google Shape;101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4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11" name="Google Shape;111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4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5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5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6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6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141" name="Google Shape;141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6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6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145" name="Google Shape;145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154" name="Google Shape;154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6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164" name="Google Shape;164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6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7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75" name="Google Shape;175;p7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7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180" name="Google Shape;180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7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7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84" name="Google Shape;184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93" name="Google Shape;193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7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7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203" name="Google Shape;203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7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" sz="12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11" name="Google Shape;211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8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6" name="Google Shape;216;p8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17" name="Google Shape;217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6" name="Google Shape;226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31" name="Google Shape;231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39" name="Google Shape;239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48" name="Google Shape;248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7" name="Google Shape;257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62" name="Google Shape;262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66" name="Google Shape;266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75" name="Google Shape;275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85" name="Google Shape;285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10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97" name="Google Shape;297;p1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302" name="Google Shape;302;p1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10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10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306" name="Google Shape;306;p1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15" name="Google Shape;315;p1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10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0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25" name="Google Shape;325;p1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0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/>
          <p:nvPr>
            <p:ph type="ctrTitle"/>
          </p:nvPr>
        </p:nvSpPr>
        <p:spPr>
          <a:xfrm>
            <a:off x="1400250" y="2116725"/>
            <a:ext cx="63435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600"/>
              <a:t>Alarma Inteligente</a:t>
            </a:r>
            <a:endParaRPr b="1"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600"/>
              <a:t>Integrantes:</a:t>
            </a:r>
            <a:endParaRPr b="1" sz="3600"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Victor Sandoval Rosales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Lucio Huamán Tirado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Zecarlos Cuya Vicente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/>
          <p:nvPr>
            <p:ph type="title"/>
          </p:nvPr>
        </p:nvSpPr>
        <p:spPr>
          <a:xfrm>
            <a:off x="1732700" y="973600"/>
            <a:ext cx="6010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43" name="Google Shape;343;p12"/>
          <p:cNvSpPr txBox="1"/>
          <p:nvPr/>
        </p:nvSpPr>
        <p:spPr>
          <a:xfrm>
            <a:off x="897525" y="1947100"/>
            <a:ext cx="38136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1300"/>
              <a:buFont typeface="Muli"/>
              <a:buChar char="➢"/>
            </a:pPr>
            <a:r>
              <a:rPr lang="en" sz="13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Por parte personal del equipo-Aprender más de arduino y/o como no quemar un Arduino.</a:t>
            </a:r>
            <a:endParaRPr sz="13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300"/>
              <a:buFont typeface="Muli"/>
              <a:buChar char="➢"/>
            </a:pPr>
            <a:r>
              <a:rPr lang="en" sz="13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Iniciamos con dos ideas de alarma , después de esto pasamos a plantear la idea del Proyecto que siguió con el objetivo que en la primera fase se lograra apreciar hora y fecha en el LCD .</a:t>
            </a:r>
            <a:endParaRPr sz="13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300"/>
              <a:buFont typeface="Muli"/>
              <a:buChar char="➢"/>
            </a:pPr>
            <a:r>
              <a:rPr lang="en" sz="13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El proyecto se plantea que sea eficaz y sencillo de comprender el funcionamiento con el objetivo que el prototipo pueda usarse en la vida cotidiana o escolar. </a:t>
            </a:r>
            <a:endParaRPr sz="13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4" name="Google Shape;344;p1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100" y="375950"/>
            <a:ext cx="1991400" cy="19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575" y="2499000"/>
            <a:ext cx="3295134" cy="247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/>
          <p:nvPr>
            <p:ph type="title"/>
          </p:nvPr>
        </p:nvSpPr>
        <p:spPr>
          <a:xfrm>
            <a:off x="2273725" y="150200"/>
            <a:ext cx="6745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Para quienes va dirigido</a:t>
            </a:r>
            <a:endParaRPr/>
          </a:p>
        </p:txBody>
      </p:sp>
      <p:sp>
        <p:nvSpPr>
          <p:cNvPr id="352" name="Google Shape;352;p13"/>
          <p:cNvSpPr txBox="1"/>
          <p:nvPr>
            <p:ph idx="2" type="body"/>
          </p:nvPr>
        </p:nvSpPr>
        <p:spPr>
          <a:xfrm>
            <a:off x="371175" y="2648625"/>
            <a:ext cx="26673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¿Para quienes va dirigido?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 Instituciones educativas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 empresas privadas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 empresas públicas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Para La vida Cotidiana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124" y="2892725"/>
            <a:ext cx="1990450" cy="20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3"/>
          <p:cNvPicPr preferRelativeResize="0"/>
          <p:nvPr/>
        </p:nvPicPr>
        <p:blipFill rotWithShape="1">
          <a:blip r:embed="rId4">
            <a:alphaModFix/>
          </a:blip>
          <a:srcRect b="24607" l="0" r="8717" t="0"/>
          <a:stretch/>
        </p:blipFill>
        <p:spPr>
          <a:xfrm>
            <a:off x="1747325" y="817600"/>
            <a:ext cx="4603675" cy="1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400" y="825850"/>
            <a:ext cx="2389900" cy="17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6">
            <a:alphaModFix/>
          </a:blip>
          <a:srcRect b="0" l="16722" r="8320" t="0"/>
          <a:stretch/>
        </p:blipFill>
        <p:spPr>
          <a:xfrm>
            <a:off x="6503400" y="795500"/>
            <a:ext cx="2389901" cy="17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/>
          <p:nvPr>
            <p:ph type="title"/>
          </p:nvPr>
        </p:nvSpPr>
        <p:spPr>
          <a:xfrm>
            <a:off x="2470900" y="104450"/>
            <a:ext cx="6010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Componentes y costo</a:t>
            </a:r>
            <a:endParaRPr/>
          </a:p>
        </p:txBody>
      </p:sp>
      <p:sp>
        <p:nvSpPr>
          <p:cNvPr id="363" name="Google Shape;363;p1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4" name="Google Shape;364;p14"/>
          <p:cNvGraphicFramePr/>
          <p:nvPr/>
        </p:nvGraphicFramePr>
        <p:xfrm>
          <a:off x="402450" y="1017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{08E923E7-35E1-42AB-8A34-6C0BFA65C208}</a:tableStyleId>
              </a:tblPr>
              <a:tblGrid>
                <a:gridCol w="1419000"/>
                <a:gridCol w="3461600"/>
                <a:gridCol w="1238225"/>
                <a:gridCol w="650750"/>
                <a:gridCol w="677850"/>
              </a:tblGrid>
              <a:tr h="57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ARDUINO UNO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será</a:t>
                      </a:r>
                      <a:r>
                        <a:rPr lang="en" sz="1200"/>
                        <a:t> como el transmisor de señales por el cual se </a:t>
                      </a:r>
                      <a:r>
                        <a:rPr lang="en" sz="1200"/>
                        <a:t>codifica</a:t>
                      </a:r>
                      <a:r>
                        <a:rPr lang="en" sz="1200"/>
                        <a:t> lo que se tiene que hacer para que todo funcione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5V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RELOJ DE TIEMPO REAL RTC- DS3231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obtener mediciones de tiempo en las unidades temporales que empleamos de forma cotidiana.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5V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18,00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INTERFAZ I2C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conectar pantallas LCD usando tan solo dos pines de tu microcontrolador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5V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18,00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Zumbador Mecánico 12V DC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Emite sonido de Timbre -Manorshi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9V ~ 15 V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LCD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Visualiza los valores obtenidos por los sensores en la pantalla LCD de 2 líneas y 16 caracteres cada una.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5V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PROTOBOARD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Protoboard Chica 400 puntos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365" name="Google Shape;3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050" y="1684425"/>
            <a:ext cx="1238225" cy="5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050" y="2261750"/>
            <a:ext cx="1238224" cy="5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050" y="2839075"/>
            <a:ext cx="1238225" cy="5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050" y="3416400"/>
            <a:ext cx="1238225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050" y="4083150"/>
            <a:ext cx="1238225" cy="5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4"/>
          <p:cNvPicPr preferRelativeResize="0"/>
          <p:nvPr/>
        </p:nvPicPr>
        <p:blipFill rotWithShape="1">
          <a:blip r:embed="rId8">
            <a:alphaModFix/>
          </a:blip>
          <a:srcRect b="13375" l="0" r="0" t="10236"/>
          <a:stretch/>
        </p:blipFill>
        <p:spPr>
          <a:xfrm>
            <a:off x="5283050" y="1017675"/>
            <a:ext cx="1238224" cy="7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 txBox="1"/>
          <p:nvPr>
            <p:ph type="title"/>
          </p:nvPr>
        </p:nvSpPr>
        <p:spPr>
          <a:xfrm>
            <a:off x="2273800" y="9854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Ventajas y Desventajas</a:t>
            </a:r>
            <a:endParaRPr/>
          </a:p>
        </p:txBody>
      </p:sp>
      <p:sp>
        <p:nvSpPr>
          <p:cNvPr id="376" name="Google Shape;376;p15"/>
          <p:cNvSpPr txBox="1"/>
          <p:nvPr>
            <p:ph idx="2" type="body"/>
          </p:nvPr>
        </p:nvSpPr>
        <p:spPr>
          <a:xfrm>
            <a:off x="216975" y="1702150"/>
            <a:ext cx="2677500" cy="2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◇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El proyecto se puede enlazar con dispositivos ya sea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mediante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apk 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◇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 que se usa es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cómodo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y puede ser modificado para otro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propósitos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,como de riego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automático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◇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eficacia en los horarios.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1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15"/>
          <p:cNvSpPr txBox="1"/>
          <p:nvPr>
            <p:ph idx="2" type="body"/>
          </p:nvPr>
        </p:nvSpPr>
        <p:spPr>
          <a:xfrm>
            <a:off x="2894600" y="1702150"/>
            <a:ext cx="2987100" cy="2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Puede pasar que sea necesario la necesidad de estar cerca a la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alarma,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lo cual no se puede controlar de larga distancia.</a:t>
            </a:r>
            <a:endParaRPr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Bajo la modificación ,el proyecto aún usa un solo horario.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Aún no implementa batería Interna  lo cual debe estar conectado para funcionamiento.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900" y="369125"/>
            <a:ext cx="2821776" cy="20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"/>
          <p:cNvSpPr txBox="1"/>
          <p:nvPr>
            <p:ph type="title"/>
          </p:nvPr>
        </p:nvSpPr>
        <p:spPr>
          <a:xfrm>
            <a:off x="2548825" y="1400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Diagrama</a:t>
            </a:r>
            <a:endParaRPr/>
          </a:p>
        </p:txBody>
      </p:sp>
      <p:sp>
        <p:nvSpPr>
          <p:cNvPr id="385" name="Google Shape;385;p1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16"/>
          <p:cNvPicPr preferRelativeResize="0"/>
          <p:nvPr/>
        </p:nvPicPr>
        <p:blipFill rotWithShape="1">
          <a:blip r:embed="rId3">
            <a:alphaModFix/>
          </a:blip>
          <a:srcRect b="17931" l="0" r="0" t="0"/>
          <a:stretch/>
        </p:blipFill>
        <p:spPr>
          <a:xfrm>
            <a:off x="1631300" y="906800"/>
            <a:ext cx="5514148" cy="408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/>
          <p:nvPr>
            <p:ph type="title"/>
          </p:nvPr>
        </p:nvSpPr>
        <p:spPr>
          <a:xfrm>
            <a:off x="1896000" y="738875"/>
            <a:ext cx="6010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Funcionalidad</a:t>
            </a:r>
            <a:endParaRPr/>
          </a:p>
        </p:txBody>
      </p:sp>
      <p:sp>
        <p:nvSpPr>
          <p:cNvPr id="392" name="Google Shape;392;p17"/>
          <p:cNvSpPr txBox="1"/>
          <p:nvPr/>
        </p:nvSpPr>
        <p:spPr>
          <a:xfrm>
            <a:off x="1112650" y="1744525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El funcionamiento de este proyecto es es poder facilitar a cualquier ambiente público o privado ya sea una empresa o alguna entidad pública es un timbre o también funciona como una alarma con robos o algún incendia también para los institutos, colegios, universidades para poder realizar los cambios de horas automáticamente .</a:t>
            </a:r>
            <a:endParaRPr b="0" i="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3" name="Google Shape;393;p1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025" y="1784775"/>
            <a:ext cx="4098600" cy="25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